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7504" y="5533316"/>
            <a:ext cx="3960440" cy="1340768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Жанұя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395536" y="4797152"/>
            <a:ext cx="3384376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Консультациялық</a:t>
            </a: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пункт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11560" y="4077072"/>
            <a:ext cx="2808312" cy="864096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Мониторинг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611560" y="3207336"/>
            <a:ext cx="2592288" cy="1080120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МДҰ  </a:t>
            </a:r>
            <a:r>
              <a:rPr lang="ru-RU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қызметкерлері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431371" y="1901625"/>
            <a:ext cx="1008112" cy="151216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Бала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940152" y="260650"/>
            <a:ext cx="3203848" cy="164097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Қоршаған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ортамен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баланың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қарым-қатынасы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,  </a:t>
            </a:r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бөбекжайдың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</a:t>
            </a:r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мүшесі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болуына</a:t>
            </a:r>
            <a:r>
              <a:rPr lang="ru-RU" sz="1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</a:t>
            </a:r>
            <a:r>
              <a:rPr lang="ru-RU" sz="14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мүмкіндік</a:t>
            </a:r>
            <a:endParaRPr lang="ru-RU" sz="14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cxnSp>
        <p:nvCxnSpPr>
          <p:cNvPr id="9" name="Скругленная соединительная линия 8"/>
          <p:cNvCxnSpPr/>
          <p:nvPr/>
        </p:nvCxnSpPr>
        <p:spPr>
          <a:xfrm flipV="1">
            <a:off x="2439483" y="1484784"/>
            <a:ext cx="3500669" cy="1008112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Овал 9"/>
          <p:cNvSpPr/>
          <p:nvPr/>
        </p:nvSpPr>
        <p:spPr>
          <a:xfrm>
            <a:off x="5364088" y="1988840"/>
            <a:ext cx="2448272" cy="1584176"/>
          </a:xfrm>
          <a:prstGeom prst="ellipse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Біліктілігін</a:t>
            </a:r>
            <a:r>
              <a:rPr lang="ru-RU" dirty="0" smtClean="0"/>
              <a:t>  </a:t>
            </a:r>
            <a:r>
              <a:rPr lang="ru-RU" dirty="0" err="1" smtClean="0"/>
              <a:t>пайдалана</a:t>
            </a:r>
            <a:r>
              <a:rPr lang="ru-RU" dirty="0" smtClean="0"/>
              <a:t>  </a:t>
            </a:r>
            <a:r>
              <a:rPr lang="ru-RU" dirty="0" err="1" smtClean="0"/>
              <a:t>отырып</a:t>
            </a:r>
            <a:r>
              <a:rPr lang="ru-RU" dirty="0" smtClean="0"/>
              <a:t>  </a:t>
            </a:r>
            <a:r>
              <a:rPr lang="ru-RU" dirty="0" err="1" smtClean="0"/>
              <a:t>жеке</a:t>
            </a:r>
            <a:r>
              <a:rPr lang="ru-RU" dirty="0" smtClean="0"/>
              <a:t>  </a:t>
            </a:r>
            <a:r>
              <a:rPr lang="ru-RU" dirty="0" err="1" smtClean="0"/>
              <a:t>тұлғаға</a:t>
            </a:r>
            <a:r>
              <a:rPr lang="ru-RU" dirty="0" smtClean="0"/>
              <a:t>  </a:t>
            </a:r>
            <a:r>
              <a:rPr lang="ru-RU" dirty="0" err="1" smtClean="0"/>
              <a:t>көмек</a:t>
            </a:r>
            <a:r>
              <a:rPr lang="ru-RU" dirty="0" smtClean="0"/>
              <a:t>  беру</a:t>
            </a:r>
            <a:endParaRPr lang="ru-RU" dirty="0"/>
          </a:p>
        </p:txBody>
      </p:sp>
      <p:cxnSp>
        <p:nvCxnSpPr>
          <p:cNvPr id="12" name="Скругленная соединительная линия 11"/>
          <p:cNvCxnSpPr>
            <a:stCxn id="5" idx="6"/>
          </p:cNvCxnSpPr>
          <p:nvPr/>
        </p:nvCxnSpPr>
        <p:spPr>
          <a:xfrm flipV="1">
            <a:off x="3203848" y="3413793"/>
            <a:ext cx="2448272" cy="333603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6444208" y="3933056"/>
            <a:ext cx="2520280" cy="115212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Жас</a:t>
            </a:r>
            <a:r>
              <a:rPr lang="ru-RU" dirty="0" smtClean="0"/>
              <a:t>  </a:t>
            </a:r>
            <a:r>
              <a:rPr lang="ru-RU" dirty="0" err="1" smtClean="0"/>
              <a:t>ерекшелік</a:t>
            </a:r>
            <a:r>
              <a:rPr lang="ru-RU" dirty="0" smtClean="0"/>
              <a:t>   </a:t>
            </a:r>
            <a:r>
              <a:rPr lang="ru-RU" dirty="0" err="1" smtClean="0"/>
              <a:t>дамуын</a:t>
            </a:r>
            <a:r>
              <a:rPr lang="ru-RU" dirty="0" smtClean="0"/>
              <a:t>  </a:t>
            </a:r>
            <a:r>
              <a:rPr lang="ru-RU" dirty="0" err="1" smtClean="0"/>
              <a:t>анықтау</a:t>
            </a:r>
            <a:endParaRPr lang="ru-RU" dirty="0"/>
          </a:p>
        </p:txBody>
      </p:sp>
      <p:cxnSp>
        <p:nvCxnSpPr>
          <p:cNvPr id="15" name="Скругленная соединительная линия 14"/>
          <p:cNvCxnSpPr>
            <a:stCxn id="4" idx="6"/>
          </p:cNvCxnSpPr>
          <p:nvPr/>
        </p:nvCxnSpPr>
        <p:spPr>
          <a:xfrm>
            <a:off x="3419872" y="4509120"/>
            <a:ext cx="2895965" cy="280049"/>
          </a:xfrm>
          <a:prstGeom prst="curved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5148064" y="5265204"/>
            <a:ext cx="3672408" cy="1592796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err="1" smtClean="0"/>
              <a:t>Ата-аналардың</a:t>
            </a:r>
            <a:r>
              <a:rPr lang="ru-RU" sz="1400" dirty="0" smtClean="0"/>
              <a:t>   </a:t>
            </a:r>
            <a:r>
              <a:rPr lang="ru-RU" sz="1400" dirty="0" err="1" smtClean="0"/>
              <a:t>педагогикалық</a:t>
            </a:r>
            <a:r>
              <a:rPr lang="ru-RU" sz="1400" dirty="0" smtClean="0"/>
              <a:t>  </a:t>
            </a:r>
            <a:r>
              <a:rPr lang="ru-RU" sz="1400" dirty="0" err="1" smtClean="0"/>
              <a:t>сауаттылығын</a:t>
            </a:r>
            <a:r>
              <a:rPr lang="ru-RU" sz="1400" dirty="0" smtClean="0"/>
              <a:t>   </a:t>
            </a:r>
            <a:r>
              <a:rPr lang="ru-RU" sz="1400" dirty="0" err="1" smtClean="0"/>
              <a:t>жоғарылату</a:t>
            </a:r>
            <a:r>
              <a:rPr lang="ru-RU" sz="1400" dirty="0" smtClean="0"/>
              <a:t>,  </a:t>
            </a:r>
            <a:r>
              <a:rPr lang="ru-RU" sz="1400" dirty="0" err="1" smtClean="0"/>
              <a:t>оқыту</a:t>
            </a:r>
            <a:r>
              <a:rPr lang="ru-RU" sz="1400" dirty="0" smtClean="0"/>
              <a:t>  </a:t>
            </a:r>
            <a:r>
              <a:rPr lang="ru-RU" sz="1400" dirty="0" err="1" smtClean="0"/>
              <a:t>және</a:t>
            </a:r>
            <a:r>
              <a:rPr lang="ru-RU" sz="1400" dirty="0" smtClean="0"/>
              <a:t>  </a:t>
            </a:r>
            <a:r>
              <a:rPr lang="ru-RU" sz="1400" dirty="0" err="1" smtClean="0"/>
              <a:t>тәрбие</a:t>
            </a:r>
            <a:r>
              <a:rPr lang="ru-RU" sz="1400" dirty="0" smtClean="0"/>
              <a:t>  даму  </a:t>
            </a:r>
            <a:r>
              <a:rPr lang="ru-RU" sz="1400" dirty="0" err="1" smtClean="0"/>
              <a:t>процесіне</a:t>
            </a:r>
            <a:r>
              <a:rPr lang="ru-RU" sz="1400" dirty="0" smtClean="0"/>
              <a:t>  </a:t>
            </a:r>
            <a:r>
              <a:rPr lang="ru-RU" sz="1400" dirty="0" err="1" smtClean="0"/>
              <a:t>үлес</a:t>
            </a:r>
            <a:r>
              <a:rPr lang="ru-RU" sz="1400" dirty="0" smtClean="0"/>
              <a:t>  </a:t>
            </a:r>
            <a:r>
              <a:rPr lang="ru-RU" sz="1400" dirty="0" err="1" smtClean="0"/>
              <a:t>қосу</a:t>
            </a:r>
            <a:endParaRPr lang="ru-RU" sz="1400" dirty="0"/>
          </a:p>
        </p:txBody>
      </p:sp>
      <p:cxnSp>
        <p:nvCxnSpPr>
          <p:cNvPr id="22" name="Скругленная соединительная линия 21"/>
          <p:cNvCxnSpPr>
            <a:stCxn id="2" idx="6"/>
            <a:endCxn id="20" idx="2"/>
          </p:cNvCxnSpPr>
          <p:nvPr/>
        </p:nvCxnSpPr>
        <p:spPr>
          <a:xfrm flipV="1">
            <a:off x="4067944" y="6061602"/>
            <a:ext cx="1080120" cy="142098"/>
          </a:xfrm>
          <a:prstGeom prst="curvedConnector3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6737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19673" y="836712"/>
            <a:ext cx="7056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Кеңес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беру  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пунктінің</a:t>
            </a:r>
            <a:r>
              <a:rPr lang="ru-RU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тәртібі</a:t>
            </a:r>
            <a:endParaRPr lang="ru-RU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cxnSp>
        <p:nvCxnSpPr>
          <p:cNvPr id="4" name="Прямая со стрелкой 3"/>
          <p:cNvCxnSpPr/>
          <p:nvPr/>
        </p:nvCxnSpPr>
        <p:spPr>
          <a:xfrm flipH="1">
            <a:off x="1728053" y="1483043"/>
            <a:ext cx="1440160" cy="10801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11241" y="257303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Кеңес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алу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телефон 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хабарласып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мамандарға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тіркеледі</a:t>
            </a:r>
            <a:endParaRPr lang="ru-RU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233665" y="368102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Консультациялық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кеңестің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кестесі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бойынша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жазылған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ата-аналарды</a:t>
            </a: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  </a:t>
            </a:r>
            <a:r>
              <a:rPr lang="ru-RU" dirty="0" err="1">
                <a:solidFill>
                  <a:schemeClr val="accent1">
                    <a:lumMod val="50000"/>
                  </a:schemeClr>
                </a:solidFill>
              </a:rPr>
              <a:t>қабылдайды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4233665" y="1531503"/>
            <a:ext cx="1490463" cy="18974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3262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980728"/>
            <a:ext cx="74168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дамыту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,   </a:t>
            </a:r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тәрбиелеу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және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оқыту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пороцесіне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ата-аналарды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тарту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мәселесі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мынадай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бағыттарды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шешеді</a:t>
            </a:r>
            <a:r>
              <a:rPr lang="ru-RU" b="1" dirty="0" smtClean="0">
                <a:solidFill>
                  <a:schemeClr val="accent6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Ата-аналардың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педагогикалық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мәдениетін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>
              <a:buAutoNum type="arabicPeriod"/>
            </a:pP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Ата-аналарды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мектепке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дейінгі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ұйымның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қызметіне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тарту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342900" indent="-342900">
              <a:buAutoNum type="arabicPeriod"/>
            </a:pP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Балаларды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ертеңгіліктерге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қатыстыру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қызығушылықтарын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err="1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арттыру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897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260648"/>
            <a:ext cx="85114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Балапан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бөбекжай-бақшасы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МКҚК-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кеңес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беру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пунктінің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кестесі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2413738"/>
              </p:ext>
            </p:extLst>
          </p:nvPr>
        </p:nvGraphicFramePr>
        <p:xfrm>
          <a:off x="683568" y="725189"/>
          <a:ext cx="8064896" cy="53086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4032448"/>
                <a:gridCol w="4032448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Мамандар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Қабылдау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уақыты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Меңгеруші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Хамзина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Майра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Ордалықызы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Дүйсенбі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10.00-12.00</a:t>
                      </a:r>
                    </a:p>
                    <a:p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Сәрсенбі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  15.00-17.00</a:t>
                      </a:r>
                    </a:p>
                    <a:p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Жұма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:         10.00-12.00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Педагог-психолог: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Балтабаева 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Гүлжайнар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Оралбайқызы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Дүйсенбі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10.00-12.00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Сейсенбі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 15.00-17.00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Бейсенбі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       10.00-12.00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Әдіскер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: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Шілікбаева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Ардақ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Нұрпейісқызы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Дүйсенбі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10.00-12.00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Сәрсенбі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 15.00-17.00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Жұма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       10.00-12.00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Тәрбиешілер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:  </a:t>
                      </a:r>
                    </a:p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Нұрманова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Нұргүл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Аманжолқызы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Тоқтамысова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Гүлнұр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Айбекқызы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Жакенова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Алтынгүл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Төлепбергенқызы</a:t>
                      </a:r>
                      <a:endParaRPr lang="ru-RU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Садық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Майра</a:t>
                      </a:r>
                      <a:endParaRPr lang="ru-RU" sz="1400" baseline="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Сәндібек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Ақнұр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Ертайқызы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Дүйсенбі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10.00-12.00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Сәрсенбі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 15.00-17.00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Жұма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       10.00-12.00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Медбике</a:t>
                      </a:r>
                      <a:r>
                        <a:rPr lang="ru-RU" sz="1400" dirty="0" smtClean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Қожақова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Нәбира</a:t>
                      </a:r>
                      <a:r>
                        <a:rPr lang="ru-RU" sz="14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400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Смағұлқызы</a:t>
                      </a:r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Дүйсенбі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10.00-12.00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Сәрсенбі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 15.00-17.00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0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Жұма</a:t>
                      </a:r>
                      <a:r>
                        <a:rPr kumimoji="0" lang="ru-RU" sz="14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         10.00-12.00</a:t>
                      </a:r>
                    </a:p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3790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22</TotalTime>
  <Words>186</Words>
  <Application>Microsoft Office PowerPoint</Application>
  <PresentationFormat>Экран (4:3)</PresentationFormat>
  <Paragraphs>45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Воздушный поток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5</cp:revision>
  <dcterms:created xsi:type="dcterms:W3CDTF">2023-11-28T09:57:31Z</dcterms:created>
  <dcterms:modified xsi:type="dcterms:W3CDTF">2023-11-28T10:39:14Z</dcterms:modified>
</cp:coreProperties>
</file>